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109728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JHS DevPlanner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828800"/>
            <a:ext cx="91440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/>
            </a:pPr>
            <a:r>
              <a:t>Plataforma inteligente para gestão de projetos, produtividade e operação técnica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73152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Dashboard Inteligente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822960"/>
            <a:ext cx="91440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/>
            </a:pPr>
            <a:r>
              <a:t>Visão completa da operação técnica e financeira em tempo real.</a:t>
            </a:r>
          </a:p>
        </p:txBody>
      </p:sp>
      <p:pic>
        <p:nvPicPr>
          <p:cNvPr id="4" name="Picture 3" descr="1353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371600"/>
            <a:ext cx="10515600" cy="65722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73152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Gestão de Projetos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822960"/>
            <a:ext cx="91440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/>
            </a:pPr>
            <a:r>
              <a:t>Controle de entregas, progresso, eventos e organização operacional.</a:t>
            </a:r>
          </a:p>
        </p:txBody>
      </p:sp>
      <p:pic>
        <p:nvPicPr>
          <p:cNvPr id="4" name="Picture 3" descr="1355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371600"/>
            <a:ext cx="10515600" cy="65722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73152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Agenda Técnica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822960"/>
            <a:ext cx="91440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/>
            </a:pPr>
            <a:r>
              <a:t>Calendário integrado para deploys, reuniões, sprints e entregas.</a:t>
            </a:r>
          </a:p>
        </p:txBody>
      </p:sp>
      <p:pic>
        <p:nvPicPr>
          <p:cNvPr id="4" name="Picture 3" descr="1357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371600"/>
            <a:ext cx="10515600" cy="1682496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73152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Canvas &amp; Brainstorm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822960"/>
            <a:ext cx="91440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/>
            </a:pPr>
            <a:r>
              <a:t>Planejamento visual de ideias, fluxos e processos.</a:t>
            </a:r>
          </a:p>
        </p:txBody>
      </p:sp>
      <p:pic>
        <p:nvPicPr>
          <p:cNvPr id="4" name="Picture 3" descr="1362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371600"/>
            <a:ext cx="10515600" cy="1682496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73152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Wireframe Builder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822960"/>
            <a:ext cx="91440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/>
            </a:pPr>
            <a:r>
              <a:t>Criação rápida de estruturas e protótipos visuais.</a:t>
            </a:r>
          </a:p>
        </p:txBody>
      </p:sp>
      <p:pic>
        <p:nvPicPr>
          <p:cNvPr id="4" name="Picture 3" descr="1363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371600"/>
            <a:ext cx="10515600" cy="65722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73152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Financeiro Integrado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822960"/>
            <a:ext cx="91440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/>
            </a:pPr>
            <a:r>
              <a:t>Controle financeiro conectado diretamente aos projetos.</a:t>
            </a:r>
          </a:p>
        </p:txBody>
      </p:sp>
      <p:pic>
        <p:nvPicPr>
          <p:cNvPr id="4" name="Picture 3" descr="1363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371600"/>
            <a:ext cx="10515600" cy="65722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828800"/>
            <a:ext cx="91440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JHS Digital Solutions</a:t>
            </a:r>
          </a:p>
          <a:p>
            <a:pPr>
              <a:defRPr sz="1800"/>
            </a:pPr>
            <a:r>
              <a:t>Soluções modernas para desenvolvimento de sistemas, apps e plataformas digitais.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